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6" r:id="rId4"/>
  </p:sldMasterIdLst>
  <p:sldIdLst>
    <p:sldId id="274" r:id="rId5"/>
    <p:sldId id="275" r:id="rId6"/>
    <p:sldId id="276" r:id="rId7"/>
    <p:sldId id="278" r:id="rId8"/>
    <p:sldId id="277" r:id="rId9"/>
    <p:sldId id="279" r:id="rId10"/>
    <p:sldId id="280" r:id="rId11"/>
    <p:sldId id="28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8" d="100"/>
          <a:sy n="68" d="100"/>
        </p:scale>
        <p:origin x="9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17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99772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02975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3622690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18194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12140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34443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25178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30679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35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671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77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501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939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497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4245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900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578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  <p:sldLayoutId id="2147483898" r:id="rId12"/>
    <p:sldLayoutId id="2147483899" r:id="rId13"/>
    <p:sldLayoutId id="2147483900" r:id="rId14"/>
    <p:sldLayoutId id="2147483901" r:id="rId15"/>
    <p:sldLayoutId id="2147483902" r:id="rId16"/>
    <p:sldLayoutId id="2147483903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D45DF-DBA9-492E-B15E-D48FF5D52CA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09600"/>
            <a:ext cx="10131425" cy="1455738"/>
          </a:xfrm>
        </p:spPr>
        <p:txBody>
          <a:bodyPr/>
          <a:lstStyle/>
          <a:p>
            <a:r>
              <a:rPr lang="en-IN" dirty="0"/>
              <a:t>                       OS PROJECT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FB818-BE7A-4AC2-8221-34B8CD13258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670050"/>
            <a:ext cx="10131425" cy="5075238"/>
          </a:xfrm>
        </p:spPr>
        <p:txBody>
          <a:bodyPr/>
          <a:lstStyle/>
          <a:p>
            <a:pPr marL="0" indent="0">
              <a:buNone/>
            </a:pPr>
            <a:r>
              <a:rPr lang="en-IN" sz="2800" dirty="0"/>
              <a:t>                    2D GAME IN ANDROID STUDIO </a:t>
            </a:r>
            <a:r>
              <a:rPr lang="en-IN" dirty="0"/>
              <a:t>                 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r>
              <a:rPr lang="en-IN" dirty="0"/>
              <a:t>NOUSHAD AHMED (2K19/CO/266)</a:t>
            </a:r>
          </a:p>
          <a:p>
            <a:r>
              <a:rPr lang="en-IN" dirty="0"/>
              <a:t>NEERAJ GUPTA   (2K19/CO/243)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CE1079-9AD6-4CFB-9390-BD6E0B7D4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0999" y="3173896"/>
            <a:ext cx="5852160" cy="301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14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1A47AA-4402-494B-9C6B-4B5771E15A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8" t="-196" r="2488" b="52800"/>
          <a:stretch/>
        </p:blipFill>
        <p:spPr>
          <a:xfrm>
            <a:off x="0" y="1"/>
            <a:ext cx="12192000" cy="675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367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6E3113F-45BB-4316-BC4E-C596E543EA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1" t="47653" r="2841" b="507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377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CE47B-E846-4E89-BD3D-B21066189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"/>
            <a:ext cx="10779368" cy="675860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>
                <a:latin typeface="Bahnschrift SemiBold" panose="020B0502040204020203" pitchFamily="34" charset="0"/>
              </a:rPr>
              <a:t>                    </a:t>
            </a:r>
          </a:p>
          <a:p>
            <a:pPr marL="0" indent="0">
              <a:buNone/>
            </a:pPr>
            <a:r>
              <a:rPr lang="en-IN" sz="36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                </a:t>
            </a:r>
            <a:r>
              <a:rPr lang="en-IN" sz="3600" dirty="0">
                <a:solidFill>
                  <a:schemeClr val="accent2">
                    <a:lumMod val="75000"/>
                  </a:schemeClr>
                </a:solidFill>
                <a:latin typeface="Bahnschrift SemiBold" panose="020B0502040204020203" pitchFamily="34" charset="0"/>
              </a:rPr>
              <a:t>GAMEPLAY- TRY TO FLY</a:t>
            </a:r>
          </a:p>
          <a:p>
            <a:pPr marL="0" indent="0">
              <a:buNone/>
            </a:pPr>
            <a:r>
              <a:rPr lang="en-IN" sz="1800" dirty="0">
                <a:solidFill>
                  <a:srgbClr val="FFC000"/>
                </a:solidFill>
                <a:latin typeface="Bahnschrift SemiBold" panose="020B0502040204020203" pitchFamily="34" charset="0"/>
              </a:rPr>
              <a:t>       </a:t>
            </a:r>
            <a:r>
              <a:rPr lang="en-IN" dirty="0">
                <a:solidFill>
                  <a:srgbClr val="FFC000"/>
                </a:solidFill>
                <a:latin typeface="Bahnschrift SemiBold" panose="020B0502040204020203" pitchFamily="34" charset="0"/>
              </a:rPr>
              <a:t>This game is completely based on java and xml. We have used latest version of android studio to build the game. Android studio is software used for android development.  </a:t>
            </a:r>
          </a:p>
          <a:p>
            <a:pPr marL="0" indent="0">
              <a:buNone/>
            </a:pPr>
            <a:r>
              <a:rPr lang="en-IN" dirty="0">
                <a:solidFill>
                  <a:srgbClr val="FFC000"/>
                </a:solidFill>
                <a:latin typeface="Bahnschrift SemiBold" panose="020B0502040204020203" pitchFamily="34" charset="0"/>
              </a:rPr>
              <a:t> character aim in the game is to survive from the birds by killing them and such that no birds should pass the character.</a:t>
            </a:r>
          </a:p>
          <a:p>
            <a:pPr marL="0" indent="0">
              <a:buNone/>
            </a:pPr>
            <a:r>
              <a:rPr lang="en-IN" dirty="0">
                <a:solidFill>
                  <a:srgbClr val="FFC000"/>
                </a:solidFill>
                <a:latin typeface="Bahnschrift SemiBold" panose="020B0502040204020203" pitchFamily="34" charset="0"/>
              </a:rPr>
              <a:t>The player will be scored on how many birds are killed by him .</a:t>
            </a:r>
          </a:p>
          <a:p>
            <a:pPr marL="0" indent="0">
              <a:buNone/>
            </a:pPr>
            <a:r>
              <a:rPr lang="en-IN" dirty="0">
                <a:solidFill>
                  <a:srgbClr val="FFC000"/>
                </a:solidFill>
                <a:latin typeface="Bahnschrift SemiBold" panose="020B0502040204020203" pitchFamily="34" charset="0"/>
              </a:rPr>
              <a:t>For the animations some images are </a:t>
            </a:r>
            <a:r>
              <a:rPr lang="en-IN" dirty="0" err="1">
                <a:solidFill>
                  <a:srgbClr val="FFC000"/>
                </a:solidFill>
                <a:latin typeface="Bahnschrift SemiBold" panose="020B0502040204020203" pitchFamily="34" charset="0"/>
              </a:rPr>
              <a:t>takenb</a:t>
            </a:r>
            <a:r>
              <a:rPr lang="en-IN" dirty="0">
                <a:solidFill>
                  <a:srgbClr val="FFC000"/>
                </a:solidFill>
                <a:latin typeface="Bahnschrift SemiBold" panose="020B0502040204020203" pitchFamily="34" charset="0"/>
              </a:rPr>
              <a:t> from internet and some will be designed by us.</a:t>
            </a:r>
          </a:p>
          <a:p>
            <a:pPr marL="0" indent="0">
              <a:buNone/>
            </a:pPr>
            <a:endParaRPr lang="en-IN" dirty="0">
              <a:solidFill>
                <a:srgbClr val="FFC000"/>
              </a:solidFill>
              <a:latin typeface="Bahnschrift SemiBold" panose="020B0502040204020203" pitchFamily="34" charset="0"/>
            </a:endParaRPr>
          </a:p>
          <a:p>
            <a:pPr marL="0" indent="0">
              <a:buNone/>
            </a:pPr>
            <a:endParaRPr lang="en-IN" sz="1800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830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E3E25-4F94-4979-B6D0-11711083A6D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19063"/>
            <a:ext cx="9959975" cy="6408737"/>
          </a:xfrm>
        </p:spPr>
        <p:txBody>
          <a:bodyPr/>
          <a:lstStyle/>
          <a:p>
            <a:r>
              <a:rPr lang="en-IN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    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0E2424-5B4F-435B-9C04-9269B9A729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98" r="15833"/>
          <a:stretch/>
        </p:blipFill>
        <p:spPr>
          <a:xfrm>
            <a:off x="1589649" y="857250"/>
            <a:ext cx="4531217" cy="27159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59341B-6EFC-4EED-A075-3FDF8AA083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548" t="16974" r="14237" b="9452"/>
          <a:stretch/>
        </p:blipFill>
        <p:spPr>
          <a:xfrm>
            <a:off x="6597747" y="857249"/>
            <a:ext cx="4797083" cy="27159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FCC6D9-55CE-4C7F-B99B-C83219ADF9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43538" t="-140334" r="-129358" b="-12172"/>
          <a:stretch/>
        </p:blipFill>
        <p:spPr>
          <a:xfrm>
            <a:off x="-393895" y="-217537"/>
            <a:ext cx="12365501" cy="6858000"/>
          </a:xfrm>
          <a:prstGeom prst="rect">
            <a:avLst/>
          </a:prstGeom>
        </p:spPr>
      </p:pic>
      <p:sp>
        <p:nvSpPr>
          <p:cNvPr id="8" name="AutoShape 2">
            <a:extLst>
              <a:ext uri="{FF2B5EF4-FFF2-40B4-BE49-F238E27FC236}">
                <a16:creationId xmlns:a16="http://schemas.microsoft.com/office/drawing/2014/main" id="{276529DD-2841-4596-80B8-7EC72657DC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57668" y="319974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204951-80D2-4A4C-AEE2-8FE266BF082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227" r="13909"/>
          <a:stretch/>
        </p:blipFill>
        <p:spPr>
          <a:xfrm>
            <a:off x="6597747" y="3795235"/>
            <a:ext cx="4895557" cy="2605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231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1C9BE-9544-40B7-8B75-7AF86C321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210282"/>
          </a:xfrm>
        </p:spPr>
        <p:txBody>
          <a:bodyPr/>
          <a:lstStyle/>
          <a:p>
            <a:r>
              <a:rPr lang="en-IN" dirty="0"/>
              <a:t>           </a:t>
            </a:r>
            <a:r>
              <a:rPr lang="en-IN" b="1" dirty="0">
                <a:solidFill>
                  <a:srgbClr val="FFC000"/>
                </a:solidFill>
              </a:rPr>
              <a:t>RULES OF GAME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94BAA0-26F6-4762-BA9A-F39970AC79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83545"/>
            <a:ext cx="9905999" cy="4586067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IN" dirty="0"/>
              <a:t>Tap right side to shoot bullet.</a:t>
            </a:r>
          </a:p>
          <a:p>
            <a:pPr marL="457200" indent="-457200">
              <a:buAutoNum type="arabicPeriod"/>
            </a:pPr>
            <a:r>
              <a:rPr lang="en-IN" dirty="0"/>
              <a:t>Tap left side to fly the plane.</a:t>
            </a:r>
          </a:p>
          <a:p>
            <a:pPr marL="457200" indent="-457200">
              <a:buAutoNum type="arabicPeriod"/>
            </a:pPr>
            <a:r>
              <a:rPr lang="en-IN" dirty="0"/>
              <a:t>Don’t touch the bird.                        </a:t>
            </a:r>
          </a:p>
          <a:p>
            <a:pPr marL="457200" indent="-457200">
              <a:buAutoNum type="arabicPeriod"/>
            </a:pPr>
            <a:r>
              <a:rPr lang="en-IN" dirty="0"/>
              <a:t>Try to kill as many birds as possible.</a:t>
            </a:r>
          </a:p>
          <a:p>
            <a:pPr marL="457200" indent="-457200">
              <a:buAutoNum type="arabicPeriod"/>
            </a:pPr>
            <a:r>
              <a:rPr lang="en-IN" dirty="0"/>
              <a:t>Play again in case birds passes or collides the plane.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8AC0A6EF-9514-4D21-A49E-60A9F08C06C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AB7D41-0B57-4320-9448-A844C01B62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18" t="-184" r="14714" b="1"/>
          <a:stretch/>
        </p:blipFill>
        <p:spPr>
          <a:xfrm>
            <a:off x="6808763" y="1012873"/>
            <a:ext cx="4501661" cy="272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739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3961E-6267-483F-A469-86BAA366C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rgbClr val="FFC000"/>
                </a:solidFill>
              </a:rPr>
              <a:t>PARTS OF ANIMATION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FED1E-4C31-4A55-9EB7-6F1814917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446735"/>
          </a:xfrm>
        </p:spPr>
        <p:txBody>
          <a:bodyPr/>
          <a:lstStyle/>
          <a:p>
            <a:r>
              <a:rPr lang="en-IN" dirty="0"/>
              <a:t>HOME PAGE</a:t>
            </a:r>
          </a:p>
          <a:p>
            <a:r>
              <a:rPr lang="en-IN" dirty="0"/>
              <a:t>MOTION OF PLANE</a:t>
            </a:r>
          </a:p>
          <a:p>
            <a:r>
              <a:rPr lang="en-IN" dirty="0"/>
              <a:t>MOTION OF BIRDS                       </a:t>
            </a:r>
          </a:p>
          <a:p>
            <a:r>
              <a:rPr lang="en-IN" dirty="0"/>
              <a:t>SCORE </a:t>
            </a:r>
          </a:p>
          <a:p>
            <a:r>
              <a:rPr lang="en-IN" dirty="0"/>
              <a:t>PLANE CRASH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03C4A3-5039-474C-B614-78B96D1764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269" t="70413" r="13462" b="10274"/>
          <a:stretch/>
        </p:blipFill>
        <p:spPr>
          <a:xfrm>
            <a:off x="8060788" y="501489"/>
            <a:ext cx="3868615" cy="34959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81D3EC1-D254-4E57-A495-24ABF29838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15" t="89663" r="11731" b="1264"/>
          <a:stretch/>
        </p:blipFill>
        <p:spPr>
          <a:xfrm>
            <a:off x="4637441" y="4511503"/>
            <a:ext cx="6846694" cy="172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90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7EC3B-1211-4426-B905-43F774B1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                    </a:t>
            </a:r>
            <a:r>
              <a:rPr lang="en-IN" b="1" dirty="0">
                <a:solidFill>
                  <a:srgbClr val="FFC000"/>
                </a:solidFill>
              </a:rPr>
              <a:t>CONCLUSION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7B65E-FB81-4AA7-B401-045AC84CF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28800"/>
            <a:ext cx="9905999" cy="4410681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A Software project means a lot of experience. In this project we are excited to share our experience by completion of this project on 2Dgame “I Have To Fly”.</a:t>
            </a:r>
          </a:p>
          <a:p>
            <a:pPr marL="0" indent="0">
              <a:buNone/>
            </a:pPr>
            <a:r>
              <a:rPr lang="en-IN" dirty="0"/>
              <a:t>This project is a new experience to us. Since we are </a:t>
            </a:r>
            <a:r>
              <a:rPr lang="en-IN" dirty="0" err="1"/>
              <a:t>dealng</a:t>
            </a:r>
            <a:r>
              <a:rPr lang="en-IN" dirty="0"/>
              <a:t> with lot of new language like xml, and java . We are also working on graphics to give better shape to our characters. </a:t>
            </a:r>
          </a:p>
          <a:p>
            <a:pPr marL="0" indent="0">
              <a:buNone/>
            </a:pPr>
            <a:r>
              <a:rPr lang="en-IN" dirty="0"/>
              <a:t>We believe that after 1-2 months we will able to complete this project and will be able to learn a number of new things .</a:t>
            </a:r>
          </a:p>
        </p:txBody>
      </p:sp>
    </p:spTree>
    <p:extLst>
      <p:ext uri="{BB962C8B-B14F-4D97-AF65-F5344CB8AC3E}">
        <p14:creationId xmlns:p14="http://schemas.microsoft.com/office/powerpoint/2010/main" val="38271086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BD2D995-20F0-4C14-BF62-1248AB4B484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B3242A4-1E6A-4E02-809C-4A24066EC01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5255AC-12AC-4323-AA35-9BAC798B66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80</TotalTime>
  <Words>279</Words>
  <Application>Microsoft Office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Bahnschrift SemiBold</vt:lpstr>
      <vt:lpstr>Tw Cen MT</vt:lpstr>
      <vt:lpstr>Circuit</vt:lpstr>
      <vt:lpstr>                       OS PROJECT REVIEW</vt:lpstr>
      <vt:lpstr>PowerPoint Presentation</vt:lpstr>
      <vt:lpstr>PowerPoint Presentation</vt:lpstr>
      <vt:lpstr>PowerPoint Presentation</vt:lpstr>
      <vt:lpstr>                   </vt:lpstr>
      <vt:lpstr>           RULES OF GAME</vt:lpstr>
      <vt:lpstr>PARTS OF ANIMATION</vt:lpstr>
      <vt:lpstr>                    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 PROJECT REVIEW</dc:title>
  <dc:creator>user</dc:creator>
  <cp:lastModifiedBy>user</cp:lastModifiedBy>
  <cp:revision>9</cp:revision>
  <dcterms:created xsi:type="dcterms:W3CDTF">2021-03-08T05:03:27Z</dcterms:created>
  <dcterms:modified xsi:type="dcterms:W3CDTF">2021-03-08T06:24:11Z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